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62" r:id="rId5"/>
    <p:sldId id="256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8763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 учреждение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«Центр развития ребенка – детский сад»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Нурлат Республики Татарстан</a:t>
            </a: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Утверждено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«ЦРР – детский сад»</a:t>
            </a:r>
          </a:p>
          <a:p>
            <a:pPr algn="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___________Панина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Г.С. 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«01»октября 2015г.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РАБОЧАЯ ПРОГРАММА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КРУЖКА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Уйный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уйный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tt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үсәбез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Руководитель кружка: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Камалова Г.Г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95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http://www.chinamobil.ru/bb/files1/22134_1358598219.jpg_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4369">
            <a:off x="383481" y="388540"/>
            <a:ext cx="1440680" cy="1363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357290" y="642918"/>
            <a:ext cx="7010400" cy="314327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Пояснительная записка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Документы российского уровня ориентированы на поддержку языков всех народов страны в равной степени. Принципы, подходы и механизмы языковой политики, направленной на поддержку государственного языка Российской Федерации (русского) и регулирования использования национальных языков, отражены в Конституции России и некоторых законах (Закон «Об образовании в Российской Федерации», Закон «О языках народов Российской Федерации» и др.). В п. 2 ст. 68 Конституции РФ прописано право республик устанавливать свои государственные языки, используемые в 128127 органах государственной власти, органах местного самоуправления, государственных учреждениях  республик наряду с государственным языком Российской Федерации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4572008"/>
            <a:ext cx="2362200" cy="121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  <a:tab pos="4457700" algn="l"/>
                <a:tab pos="4572000" algn="l"/>
                <a:tab pos="4686300" algn="l"/>
                <a:tab pos="5940425" algn="l"/>
              </a:tabLs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  <a:tab pos="4457700" algn="l"/>
                <a:tab pos="4572000" algn="l"/>
                <a:tab pos="4686300" algn="l"/>
                <a:tab pos="5940425" algn="l"/>
              </a:tabLs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Знакомить детей с культурой и традициями татарского народа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театрально-игровую деятельность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79380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4457700" algn="l"/>
                <a:tab pos="4572000" algn="l"/>
                <a:tab pos="4686300" algn="l"/>
                <a:tab pos="5940425" algn="l"/>
              </a:tabLst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2744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868" y="4071942"/>
            <a:ext cx="4953000" cy="228601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Задачи: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.Формирование у детей  дошкольного возраста интереса к культуре и традициям татарского  народа.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Развитие познавательных и языковых способностей.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3.Знакомство с музыкальными произведениями, с национальным песенным и танцевальным творчеством.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4.Приобщение детей к национальной игровой культуре.                                 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5.Воспитание ценностного отношения к культурно–историческому наследию, чувство любви к малой  Родине.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6.. Пробуждать интерес к изучению татарского языка, используя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материалы УМК.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http://www.chinamobil.ru/bb/files1/22134_1358598219.jpg_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4369">
            <a:off x="371429" y="402966"/>
            <a:ext cx="1219992" cy="11546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785918" y="2786058"/>
            <a:ext cx="57673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дополнительного образования реализует региональный компонент в системе традиционных мероприятий по ознакомлению детей с родным краем и культурой татарского народа, населяющего нашу Республику, и  разработана в соответствии со следующими нормативными документами: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7" name="Скругленный прямоугольник 6"/>
          <p:cNvSpPr/>
          <p:nvPr/>
        </p:nvSpPr>
        <p:spPr>
          <a:xfrm>
            <a:off x="609600" y="457200"/>
            <a:ext cx="4038600" cy="5943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характеристика предмета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Эффективные формы и методы обучения татарскому языку детей дошкольного возраста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 языку — планомерный, целенаправленный процесс развития познавательных способностей детей, усвоения ими системы элементарных знаний об окружающем и соответствующего словаря, формирования речевых умений и навыков. Мы рассмотрим только некоторые эффективные формы и методы обучения татарскому языку. Воспитатели применяют разные формы и методы в зависимости от намеченных целей и поставленных задач. Также они учитывают и возрастные особенности детей. Метод обучения — это совокупность приемов и способов организации познавательной деятельности детей, взаимодействия воспитателя и воспитанников. Метод обучения языку реализуется в единстве целенаправленных деятельностей воспитателя и детей, движении к усвоению знаний, овладению соответствующими речевыми умениями и навыками, предусмотренными содержанием обучения. Форма обучения</a:t>
            </a:r>
            <a:r>
              <a:rPr lang="ru-RU" sz="12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внешняя сторона организации познавательной деятельности детей, осуществляемого по установленному порядку, в определенном режиме. Существует огромное множество форм обучения. Воспитатели по обучению татарскому языку выбирают и применяют те формы обучения, которые эффективны для решения поставленных задач.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00600" y="685800"/>
            <a:ext cx="3810000" cy="1905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953000" y="685800"/>
            <a:ext cx="3505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Описание места кружка в учебном плане</a:t>
            </a: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кружка татарского языка и культуры рассчитана на детей   5-6  лет и составлена в соответствии с возрастными особенностями ребенка. Программа рассчитана на один год обучения. Образовательная деятельность в старшей группе планируется 1 раз в неделю, 4 -  в месяц, 36 -  в год.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53000" y="2819400"/>
            <a:ext cx="3429000" cy="3352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257800" y="3232666"/>
            <a:ext cx="29718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Результатом освоения программы являются целевые ориентиры: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Проявляет интерес к татарскому языку и культуре.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Знает национальные игры, танцы, песни, использует их в играх элементы национального   фольклора (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потешки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считалки,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заклички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Проявляет уважительное отношение к людям разной национальности.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Понимает  устную разговорную речь, вступает в диалог.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Скругленный прямоугольник 2"/>
          <p:cNvSpPr/>
          <p:nvPr/>
        </p:nvSpPr>
        <p:spPr>
          <a:xfrm>
            <a:off x="1905000" y="533400"/>
            <a:ext cx="2438400" cy="2667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905000" y="685800"/>
            <a:ext cx="2286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приемы: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1.Игровая мотивация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2.Создание игровых образов: визуальных, музыкальных, пластических.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3.Использование различных видов игр; игры-имитации;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4.Использование словесного и наглядного материала: стишки, загадки, картинки, аудио- и видеоматериал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24400" y="457200"/>
            <a:ext cx="3886200" cy="2438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видами работы являются следующее.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предметами : описание, составить диалог с игрушками, участие в игре и в сказках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Работа с рисунками : описание. развивающий диалог.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Разучивание хороводных игр (используя аудиодиски)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Театрализация,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сценирование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пальчиковый театр, маски, костюмы, показать театр (родителям, детям других групп) 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Подвижные игры: игры с мячом, игра «Командир», хороводная игра,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зарядковые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игры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600" y="3657600"/>
            <a:ext cx="4876800" cy="2590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видами работы являются следующее.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предметами : описание, составить диалог с игрушками, участие в игре и в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рисунки, хороводные игры, атрибуты для театральной деятельности) 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сказках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Работа с рисунками : описание. развивающий диалог.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Разучивание хороводных игр (используя аудиодиски)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Театрализация,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сценирование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пальчиковый театр, маски, костюмы, показать театр (родителям, детям других групп) 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Подвижные игры: игры с мячом, игра «Командир», хороводная игра,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зарядковые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игры.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15000" y="3124200"/>
            <a:ext cx="2819400" cy="2209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виды, используемые в изучении татарского языка.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Разработки деятельности, диагностический материал.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Звуковая наглядность (аудиозаписи для каждого проекта, анимационные сюжеты, мультфильмы.)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Картинная и картинно-дидактическая наглядность (раздаточные и иллюстративные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http://www.chinamobil.ru/bb/files1/22134_1358598219.jpg_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4653">
            <a:off x="424916" y="163281"/>
            <a:ext cx="1530303" cy="15204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9000" y="15240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90600" y="2133598"/>
          <a:ext cx="6781800" cy="400970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6689"/>
                <a:gridCol w="1133353"/>
                <a:gridCol w="4430909"/>
                <a:gridCol w="1030849"/>
              </a:tblGrid>
              <a:tr h="195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Срок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Название темы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206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Сентябрь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 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Минем гаиләм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 .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«Моя  семья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2309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Октябрь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Бакчада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«В огороде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225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Савыт - саба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«Посуда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2309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Декабрь 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Безнең балалар бакчасы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«Наш детский сад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Январь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Кеше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Февраль 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«Кафе»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«Кафе»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Март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 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Киемнәр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«Одежда»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Апрель 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Кыргый хайваннар</a:t>
                      </a: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  .</a:t>
                      </a: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«Лесные звери»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Май 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«Безне</a:t>
                      </a: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ң бәйрәм</a:t>
                      </a: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tt-RU" sz="1200" b="0">
                          <a:latin typeface="Times New Roman" pitchFamily="18" charset="0"/>
                          <a:cs typeface="Times New Roman" pitchFamily="18" charset="0"/>
                        </a:rPr>
                        <a:t> .</a:t>
                      </a:r>
                      <a:r>
                        <a:rPr lang="ru-RU" sz="1200" b="0">
                          <a:latin typeface="Times New Roman" pitchFamily="18" charset="0"/>
                          <a:cs typeface="Times New Roman" pitchFamily="18" charset="0"/>
                        </a:rPr>
                        <a:t>«Наши друзья»</a:t>
                      </a: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  <a:tr h="39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318" marR="67318" marT="0" marB="0"/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295400" y="304801"/>
            <a:ext cx="6172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Тематический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кружка татарского языка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Уйный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уйный</a:t>
            </a:r>
            <a:r>
              <a:rPr kumimoji="0" lang="tt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үсәбез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http://www.chinamobil.ru/bb/files1/22134_1358598219.jpg_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4369">
            <a:off x="383481" y="388540"/>
            <a:ext cx="1440680" cy="1363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ypresentation.ru/documents/81963f9a416c433d76816e1764fc2282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Скругленный прямоугольник 2"/>
          <p:cNvSpPr/>
          <p:nvPr/>
        </p:nvSpPr>
        <p:spPr>
          <a:xfrm>
            <a:off x="685800" y="381000"/>
            <a:ext cx="2362200" cy="2133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Материально-техническая база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кабинет </a:t>
            </a:r>
            <a:r>
              <a:rPr lang="tt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татарского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языка;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ноутбук;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музыкальный центр;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телевизор;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мультимедиапроектор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экран;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аудиооборудование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шкафы для пособий;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детские столы и стулья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14800" y="381000"/>
            <a:ext cx="4191000" cy="5867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419600" y="394692"/>
            <a:ext cx="3733800" cy="554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Библиотечный фонд (книга печати)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 дошкольного образования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(Приказ Министерства образования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инауки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РФ от 17 октября 2013 г. №1155).  Постановление Кабинета Министров Республики Татарстан  от 29.11.2014  № 931 о внесении изменений в постановление Кабинета Министров Республики Татарстан от 19.07.2010 № 573 «О Стандартах качества государственной услуги по постановлению дополнительного образования детям в учреждениях регионального значения». Федеральный закон от 29 декабря 2012 г. N 273-ФЗ "Об образовании в Российской Федерации"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1.Балачак аланы  (хрестоматия). К.В.Закирова. - Казан. 2011.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2.Балалар бакчасында әдәп – тәрбия тәрбиясе (методик кулланма).            К.В.Закирова,Р.Ә.Кадыйрова,Г.М.Сафиуллина.-Казан:Беренче полиграфия компаниясе,2013.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3.Балачак – уйнап – көлеп үсәр чак (методик кулланма)К.В.Закирова,Л.М.Мортазина.-  Казан:Редакционно – издател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центр,2012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4.Бал бабай. З.М.Зарипова, И.М. Хәмитов. - Яр Чаллы. 2000.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5.Әй уйныйбыз,уйныйбыз (методик кулланма) К.В.Закирова,Л.Р.Мортазина.- Казан:Беренче полиграфия компаниясе,2013.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Татар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халык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әкиятләре.Татарские народные сказки .Издательство “Татармультфильм”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00" y="2667000"/>
            <a:ext cx="2971800" cy="381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62000" y="2819400"/>
            <a:ext cx="25908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Цифровые образовательные ресурсы: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кранные, музыкальные пособия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Аудиокурс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учебнику для изучения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атарского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языка  в старших группах детских садов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-аудио – китап “Татар халык әкиятләре.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аудио – запись: “Камыр – батыр “,“Сертотмас үрдәк”,”Җырлап узган җәй”.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tt-RU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видеоматериал: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- Видео - приложение к учебно – методическому комплекты для детей 5 -6 лет ”Татарча сөйләшәбез”,</a:t>
            </a:r>
            <a:r>
              <a:rPr kumimoji="0" lang="tt-RU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мультфильм для детей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“Татар телендә  мультфильмнар 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tt-RU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песни, стихи: </a:t>
            </a:r>
            <a:r>
              <a:rPr kumimoji="0" lang="tt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“Туган телдә сөйләшәбез”5- 6 лет,”Нәни йөрәккә зур бүләк”,Бии итек читекләр”.</a:t>
            </a:r>
            <a:endParaRPr kumimoji="0" lang="tt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садик\Гульназ Габдулловна\IMG_24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17032"/>
            <a:ext cx="4284476" cy="292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432048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96044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18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1070</Words>
  <Application>Microsoft Office PowerPoint</Application>
  <PresentationFormat>Экран (4:3)</PresentationFormat>
  <Paragraphs>157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гульназ</dc:creator>
  <cp:lastModifiedBy>Windows User</cp:lastModifiedBy>
  <cp:revision>33</cp:revision>
  <dcterms:created xsi:type="dcterms:W3CDTF">2015-10-14T08:55:08Z</dcterms:created>
  <dcterms:modified xsi:type="dcterms:W3CDTF">2015-10-20T07:59:14Z</dcterms:modified>
</cp:coreProperties>
</file>